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HP Kirchenchor </a:t>
            </a:r>
            <a:r>
              <a:rPr lang="de-AT" dirty="0" err="1"/>
              <a:t>pollham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© Lukas Knoll</a:t>
            </a:r>
          </a:p>
        </p:txBody>
      </p:sp>
    </p:spTree>
    <p:extLst>
      <p:ext uri="{BB962C8B-B14F-4D97-AF65-F5344CB8AC3E}">
        <p14:creationId xmlns:p14="http://schemas.microsoft.com/office/powerpoint/2010/main" val="3236374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19836"/>
            <a:ext cx="9905998" cy="1063897"/>
          </a:xfrm>
        </p:spPr>
        <p:txBody>
          <a:bodyPr/>
          <a:lstStyle/>
          <a:p>
            <a:r>
              <a:rPr lang="de-AT" dirty="0"/>
              <a:t>Customer </a:t>
            </a:r>
            <a:r>
              <a:rPr lang="de-AT" dirty="0" err="1"/>
              <a:t>And</a:t>
            </a:r>
            <a:r>
              <a:rPr lang="de-AT" dirty="0"/>
              <a:t> Team: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1199" y="948268"/>
            <a:ext cx="11650134" cy="5621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dirty="0"/>
              <a:t>								Lukas Knoll (Project Manager)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Mag. Wolfgang </a:t>
            </a:r>
            <a:r>
              <a:rPr lang="de-AT" dirty="0" err="1"/>
              <a:t>Froschauer</a:t>
            </a:r>
            <a:endParaRPr lang="de-AT" dirty="0"/>
          </a:p>
          <a:p>
            <a:pPr marL="0" indent="0">
              <a:buNone/>
            </a:pPr>
            <a:r>
              <a:rPr lang="de-AT" dirty="0"/>
              <a:t>		        (Customer)</a:t>
            </a:r>
          </a:p>
          <a:p>
            <a:pPr marL="0" indent="0">
              <a:buNone/>
            </a:pPr>
            <a:r>
              <a:rPr lang="de-AT" dirty="0"/>
              <a:t>								Niklas Graf (Team Member)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</a:t>
            </a:r>
          </a:p>
          <a:p>
            <a:pPr marL="0" indent="0">
              <a:buNone/>
            </a:pPr>
            <a:r>
              <a:rPr lang="de-AT" dirty="0"/>
              <a:t>		DI Josef Doppelbauer</a:t>
            </a:r>
          </a:p>
          <a:p>
            <a:pPr marL="0" indent="0">
              <a:buNone/>
            </a:pPr>
            <a:r>
              <a:rPr lang="de-AT" dirty="0"/>
              <a:t>		       (</a:t>
            </a:r>
            <a:r>
              <a:rPr lang="de-AT" dirty="0" err="1"/>
              <a:t>Intermediary</a:t>
            </a:r>
            <a:r>
              <a:rPr lang="de-AT" dirty="0"/>
              <a:t>)				Sebastian Mandl (Team Member)</a:t>
            </a:r>
          </a:p>
        </p:txBody>
      </p:sp>
      <p:pic>
        <p:nvPicPr>
          <p:cNvPr id="1028" name="Picture 4" descr="Bildergebnis für wolfgang froschau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246049"/>
            <a:ext cx="1828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Ähnliches 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12" y="4030955"/>
            <a:ext cx="1552576" cy="219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/>
          <a:srcRect l="13833" t="27161" r="20571" b="19754"/>
          <a:stretch/>
        </p:blipFill>
        <p:spPr>
          <a:xfrm>
            <a:off x="6693028" y="426743"/>
            <a:ext cx="1329410" cy="191268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5"/>
          <a:srcRect l="9615" t="23952" r="17368" b="15037"/>
          <a:stretch/>
        </p:blipFill>
        <p:spPr>
          <a:xfrm>
            <a:off x="6693028" y="2561051"/>
            <a:ext cx="1329410" cy="201038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6"/>
          <a:srcRect l="22800" t="37765" r="16995" b="13345"/>
          <a:stretch/>
        </p:blipFill>
        <p:spPr>
          <a:xfrm>
            <a:off x="6650895" y="4793054"/>
            <a:ext cx="1329410" cy="19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Project Content: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Create a Homepage</a:t>
            </a:r>
          </a:p>
          <a:p>
            <a:r>
              <a:rPr lang="de-AT" dirty="0"/>
              <a:t>Public Area und Private Area</a:t>
            </a:r>
          </a:p>
          <a:p>
            <a:r>
              <a:rPr lang="de-AT" dirty="0"/>
              <a:t>Administration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Google </a:t>
            </a:r>
            <a:r>
              <a:rPr lang="de-AT" dirty="0" err="1"/>
              <a:t>Calendar</a:t>
            </a:r>
            <a:endParaRPr lang="de-AT" dirty="0"/>
          </a:p>
          <a:p>
            <a:r>
              <a:rPr lang="de-AT" dirty="0"/>
              <a:t>Store Data </a:t>
            </a:r>
            <a:r>
              <a:rPr lang="de-AT" dirty="0" err="1"/>
              <a:t>through</a:t>
            </a:r>
            <a:r>
              <a:rPr lang="de-AT" dirty="0"/>
              <a:t> Google Drive</a:t>
            </a:r>
          </a:p>
          <a:p>
            <a:r>
              <a:rPr lang="de-AT" dirty="0" err="1"/>
              <a:t>Displaying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events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3168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Basic Data: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Projectstart</a:t>
            </a:r>
            <a:r>
              <a:rPr lang="de-AT" dirty="0"/>
              <a:t>: 22.9.2016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: 30.3.2016</a:t>
            </a:r>
          </a:p>
          <a:p>
            <a:r>
              <a:rPr lang="de-AT" dirty="0" err="1"/>
              <a:t>Planned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254</a:t>
            </a:r>
          </a:p>
          <a:p>
            <a:r>
              <a:rPr lang="de-AT" dirty="0" err="1"/>
              <a:t>Done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66</a:t>
            </a:r>
          </a:p>
          <a:p>
            <a:r>
              <a:rPr lang="de-AT" dirty="0" err="1"/>
              <a:t>Projectclose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</a:t>
            </a:r>
            <a:r>
              <a:rPr lang="de-AT" dirty="0" err="1"/>
              <a:t>installation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Homepage on a Webserver</a:t>
            </a:r>
          </a:p>
        </p:txBody>
      </p:sp>
    </p:spTree>
    <p:extLst>
      <p:ext uri="{BB962C8B-B14F-4D97-AF65-F5344CB8AC3E}">
        <p14:creationId xmlns:p14="http://schemas.microsoft.com/office/powerpoint/2010/main" val="14077981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65</Words>
  <Application>Microsoft Office PowerPoint</Application>
  <PresentationFormat>Breitbild</PresentationFormat>
  <Paragraphs>24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Tw Cen MT</vt:lpstr>
      <vt:lpstr>Schaltkreis</vt:lpstr>
      <vt:lpstr>HP Kirchenchor pollham</vt:lpstr>
      <vt:lpstr>Customer And Team:</vt:lpstr>
      <vt:lpstr>Project Content:</vt:lpstr>
      <vt:lpstr>Basic Data: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 Kirchenchor pollham</dc:title>
  <dc:creator>Lukas Knoll</dc:creator>
  <cp:lastModifiedBy>Lukas Knoll</cp:lastModifiedBy>
  <cp:revision>10</cp:revision>
  <dcterms:created xsi:type="dcterms:W3CDTF">2016-12-01T08:10:36Z</dcterms:created>
  <dcterms:modified xsi:type="dcterms:W3CDTF">2016-12-07T08:46:28Z</dcterms:modified>
</cp:coreProperties>
</file>

<file path=docProps/thumbnail.jpeg>
</file>